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8" r:id="rId9"/>
    <p:sldId id="263" r:id="rId10"/>
    <p:sldId id="264" r:id="rId11"/>
    <p:sldId id="265" r:id="rId12"/>
    <p:sldId id="266" r:id="rId13"/>
    <p:sldId id="269" r:id="rId14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1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327438" y="1632591"/>
            <a:ext cx="4478723" cy="13086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dół 12">
            <a:extLst>
              <a:ext uri="{FF2B5EF4-FFF2-40B4-BE49-F238E27FC236}">
                <a16:creationId xmlns:a16="http://schemas.microsoft.com/office/drawing/2014/main" id="{292900E5-8C16-742A-BAB3-303B71883073}"/>
              </a:ext>
            </a:extLst>
          </p:cNvPr>
          <p:cNvSpPr/>
          <p:nvPr/>
        </p:nvSpPr>
        <p:spPr>
          <a:xfrm>
            <a:off x="4962080" y="1632591"/>
            <a:ext cx="4478723" cy="13086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discractions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201</Words>
  <Application>Microsoft Office PowerPoint</Application>
  <PresentationFormat>Pokaz na ekranie (16:9)</PresentationFormat>
  <Paragraphs>24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12</vt:i4>
      </vt:variant>
    </vt:vector>
  </HeadingPairs>
  <TitlesOfParts>
    <vt:vector size="23" baseType="lpstr">
      <vt:lpstr>Albert Sans</vt:lpstr>
      <vt:lpstr>Arial</vt:lpstr>
      <vt:lpstr>Calibri</vt:lpstr>
      <vt:lpstr>Impact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2</cp:revision>
  <dcterms:modified xsi:type="dcterms:W3CDTF">2025-10-01T19:15:31Z</dcterms:modified>
</cp:coreProperties>
</file>